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67" r:id="rId9"/>
    <p:sldId id="269" r:id="rId10"/>
    <p:sldId id="272" r:id="rId11"/>
    <p:sldId id="259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94" d="100"/>
          <a:sy n="94" d="100"/>
        </p:scale>
        <p:origin x="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B4810-B968-042B-6812-5E74DE729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8D393E7-F704-ACFE-25BC-41BD1AE7B7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035D1A-6E49-8932-1984-DE85D0929816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69200F7-914E-D5FE-CA7C-9501D67DA89D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4087999C-32BD-B64B-1A5D-12E91C5BA50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E749EA3-BC8E-5A8B-D016-7FB87F57B770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E6C3EF0-9C30-2186-B751-B2ABA46473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12466"/>
              </p:ext>
            </p:extLst>
          </p:nvPr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104BB5-A6E1-B9B4-0147-F39C3F7AF3B1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2707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16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875</Words>
  <Application>Microsoft Office PowerPoint</Application>
  <PresentationFormat>Широкоэкранный</PresentationFormat>
  <Paragraphs>120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Dmitrii Kurenkov</dc:creator>
  <cp:lastModifiedBy>Dmitrii Kurenkov</cp:lastModifiedBy>
  <cp:revision>249</cp:revision>
  <dcterms:created xsi:type="dcterms:W3CDTF">2025-08-30T12:49:37Z</dcterms:created>
  <dcterms:modified xsi:type="dcterms:W3CDTF">2025-08-30T19:21:19Z</dcterms:modified>
</cp:coreProperties>
</file>

<file path=docProps/thumbnail.jpeg>
</file>